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5B1468-6122-445E-A406-979B519938A5}" type="datetimeFigureOut">
              <a:rPr lang="en-US" smtClean="0"/>
              <a:pPr/>
              <a:t>12/15/2009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B029B-1A70-42B4-896A-0F44D006C32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B029B-1A70-42B4-896A-0F44D006C32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762F4-281D-418B-8DCB-13651B77F8B5}" type="datetimeFigureOut">
              <a:rPr lang="en-US" smtClean="0"/>
              <a:pPr/>
              <a:t>12/15/2009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DEA6C-1441-491D-9BE4-8439403489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762F4-281D-418B-8DCB-13651B77F8B5}" type="datetimeFigureOut">
              <a:rPr lang="en-US" smtClean="0"/>
              <a:pPr/>
              <a:t>12/15/2009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DEA6C-1441-491D-9BE4-8439403489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762F4-281D-418B-8DCB-13651B77F8B5}" type="datetimeFigureOut">
              <a:rPr lang="en-US" smtClean="0"/>
              <a:pPr/>
              <a:t>12/15/2009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DEA6C-1441-491D-9BE4-8439403489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762F4-281D-418B-8DCB-13651B77F8B5}" type="datetimeFigureOut">
              <a:rPr lang="en-US" smtClean="0"/>
              <a:pPr/>
              <a:t>12/15/2009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DEA6C-1441-491D-9BE4-8439403489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762F4-281D-418B-8DCB-13651B77F8B5}" type="datetimeFigureOut">
              <a:rPr lang="en-US" smtClean="0"/>
              <a:pPr/>
              <a:t>12/15/2009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DEA6C-1441-491D-9BE4-8439403489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762F4-281D-418B-8DCB-13651B77F8B5}" type="datetimeFigureOut">
              <a:rPr lang="en-US" smtClean="0"/>
              <a:pPr/>
              <a:t>12/15/2009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DEA6C-1441-491D-9BE4-8439403489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762F4-281D-418B-8DCB-13651B77F8B5}" type="datetimeFigureOut">
              <a:rPr lang="en-US" smtClean="0"/>
              <a:pPr/>
              <a:t>12/15/2009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DEA6C-1441-491D-9BE4-8439403489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762F4-281D-418B-8DCB-13651B77F8B5}" type="datetimeFigureOut">
              <a:rPr lang="en-US" smtClean="0"/>
              <a:pPr/>
              <a:t>12/15/2009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DEA6C-1441-491D-9BE4-8439403489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762F4-281D-418B-8DCB-13651B77F8B5}" type="datetimeFigureOut">
              <a:rPr lang="en-US" smtClean="0"/>
              <a:pPr/>
              <a:t>12/15/2009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DEA6C-1441-491D-9BE4-8439403489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762F4-281D-418B-8DCB-13651B77F8B5}" type="datetimeFigureOut">
              <a:rPr lang="en-US" smtClean="0"/>
              <a:pPr/>
              <a:t>12/15/2009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DEA6C-1441-491D-9BE4-8439403489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762F4-281D-418B-8DCB-13651B77F8B5}" type="datetimeFigureOut">
              <a:rPr lang="en-US" smtClean="0"/>
              <a:pPr/>
              <a:t>12/15/2009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EDEA6C-1441-491D-9BE4-8439403489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0C762F4-281D-418B-8DCB-13651B77F8B5}" type="datetimeFigureOut">
              <a:rPr lang="en-US" smtClean="0"/>
              <a:pPr/>
              <a:t>12/15/2009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EDEA6C-1441-491D-9BE4-84394034892C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8.jpeg"/><Relationship Id="rId3" Type="http://schemas.openxmlformats.org/officeDocument/2006/relationships/hyperlink" Target="http://www.world-war-2-planes.com/p-47.html" TargetMode="External"/><Relationship Id="rId7" Type="http://schemas.openxmlformats.org/officeDocument/2006/relationships/hyperlink" Target="http://www.world-war-2-planes.com/lockheed-p-38.html" TargetMode="External"/><Relationship Id="rId12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\\wps2015\aschreck102096$\Silent%20Night.mp3" TargetMode="Externa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openxmlformats.org/officeDocument/2006/relationships/hyperlink" Target="http://www.world-war-2-planes.com/p-51-mustang.html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hyperlink" Target="http://www.world-war-2-planes.com/vought_f4u_corsair.html" TargetMode="External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80000"/>
                <a:satMod val="400000"/>
              </a:scheme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5715000" y="1371600"/>
            <a:ext cx="3048000" cy="2971800"/>
            <a:chOff x="6003890" y="533400"/>
            <a:chExt cx="3048000" cy="2971800"/>
          </a:xfrm>
        </p:grpSpPr>
        <p:sp>
          <p:nvSpPr>
            <p:cNvPr id="5" name="Arc 4"/>
            <p:cNvSpPr/>
            <p:nvPr/>
          </p:nvSpPr>
          <p:spPr>
            <a:xfrm>
              <a:off x="6003890" y="533400"/>
              <a:ext cx="2999792" cy="2939796"/>
            </a:xfrm>
            <a:prstGeom prst="arc">
              <a:avLst>
                <a:gd name="adj1" fmla="val 16200000"/>
                <a:gd name="adj2" fmla="val 16183453"/>
              </a:avLst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6" name="Arc 5"/>
            <p:cNvSpPr/>
            <p:nvPr/>
          </p:nvSpPr>
          <p:spPr>
            <a:xfrm>
              <a:off x="6269694" y="815153"/>
              <a:ext cx="2468183" cy="2418819"/>
            </a:xfrm>
            <a:prstGeom prst="arc">
              <a:avLst>
                <a:gd name="adj1" fmla="val 16200000"/>
                <a:gd name="adj2" fmla="val 16183453"/>
              </a:avLst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7" name="Arc 6"/>
            <p:cNvSpPr/>
            <p:nvPr/>
          </p:nvSpPr>
          <p:spPr>
            <a:xfrm>
              <a:off x="6502176" y="1042985"/>
              <a:ext cx="2003219" cy="1963155"/>
            </a:xfrm>
            <a:prstGeom prst="arc">
              <a:avLst>
                <a:gd name="adj1" fmla="val 16200000"/>
                <a:gd name="adj2" fmla="val 16183453"/>
              </a:avLst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8" name="Arc 7"/>
            <p:cNvSpPr/>
            <p:nvPr/>
          </p:nvSpPr>
          <p:spPr>
            <a:xfrm>
              <a:off x="6763331" y="1303473"/>
              <a:ext cx="1471610" cy="1442178"/>
            </a:xfrm>
            <a:prstGeom prst="arc">
              <a:avLst>
                <a:gd name="adj1" fmla="val 16200000"/>
                <a:gd name="adj2" fmla="val 16183453"/>
              </a:avLst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9" name="Arc 8"/>
            <p:cNvSpPr/>
            <p:nvPr/>
          </p:nvSpPr>
          <p:spPr>
            <a:xfrm>
              <a:off x="7029135" y="1569277"/>
              <a:ext cx="940002" cy="921202"/>
            </a:xfrm>
            <a:prstGeom prst="arc">
              <a:avLst>
                <a:gd name="adj1" fmla="val 16200000"/>
                <a:gd name="adj2" fmla="val 16183453"/>
              </a:avLst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10" name="Arc 9"/>
            <p:cNvSpPr/>
            <p:nvPr/>
          </p:nvSpPr>
          <p:spPr>
            <a:xfrm>
              <a:off x="7256968" y="1764454"/>
              <a:ext cx="522309" cy="511863"/>
            </a:xfrm>
            <a:prstGeom prst="arc">
              <a:avLst>
                <a:gd name="adj1" fmla="val 16200000"/>
                <a:gd name="adj2" fmla="val 16183453"/>
              </a:avLst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2"/>
                </a:solidFill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6003890" y="1981200"/>
              <a:ext cx="30480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7496710" y="533416"/>
              <a:ext cx="31180" cy="29717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16"/>
          <p:cNvSpPr/>
          <p:nvPr/>
        </p:nvSpPr>
        <p:spPr>
          <a:xfrm>
            <a:off x="3276600" y="533400"/>
            <a:ext cx="56194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Classic airplanes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6" name="Picture 6" descr="http://www.world-war-2-planes.com/images/P-47_infl_240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95600" y="4572000"/>
            <a:ext cx="3345365" cy="2286000"/>
          </a:xfrm>
          <a:prstGeom prst="rect">
            <a:avLst/>
          </a:prstGeom>
          <a:noFill/>
        </p:spPr>
      </p:pic>
      <p:pic>
        <p:nvPicPr>
          <p:cNvPr id="5124" name="Picture 4" descr="http://www.world-war-2-planes.com/images/p51_infl_fields_240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048000"/>
            <a:ext cx="3036743" cy="2062455"/>
          </a:xfrm>
          <a:prstGeom prst="rect">
            <a:avLst/>
          </a:prstGeom>
          <a:noFill/>
        </p:spPr>
      </p:pic>
      <p:pic>
        <p:nvPicPr>
          <p:cNvPr id="5122" name="Picture 2" descr="http://www.world-war-2-planes.com/images/p38_infl_240.jpg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" y="5009949"/>
            <a:ext cx="3080085" cy="1848051"/>
          </a:xfrm>
          <a:prstGeom prst="rect">
            <a:avLst/>
          </a:prstGeom>
          <a:noFill/>
        </p:spPr>
      </p:pic>
      <p:pic>
        <p:nvPicPr>
          <p:cNvPr id="5128" name="Picture 8" descr="http://www.world-war-2-planes.com/images/f4u_infl_240.jpg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1752600"/>
            <a:ext cx="2259207" cy="1449659"/>
          </a:xfrm>
          <a:prstGeom prst="rect">
            <a:avLst/>
          </a:prstGeom>
          <a:noFill/>
        </p:spPr>
      </p:pic>
      <p:pic>
        <p:nvPicPr>
          <p:cNvPr id="5130" name="Picture 10" descr="f1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743200" y="2819400"/>
            <a:ext cx="2502055" cy="1812074"/>
          </a:xfrm>
          <a:prstGeom prst="rect">
            <a:avLst/>
          </a:prstGeom>
          <a:noFill/>
        </p:spPr>
      </p:pic>
      <p:pic>
        <p:nvPicPr>
          <p:cNvPr id="5132" name="Picture 12" descr="http://www.globalsecurity.org/military/systems/aircraft/images/f-14-HP_VF31_bankright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019800" y="5032872"/>
            <a:ext cx="2667000" cy="1825128"/>
          </a:xfrm>
          <a:prstGeom prst="rect">
            <a:avLst/>
          </a:prstGeom>
          <a:noFill/>
        </p:spPr>
      </p:pic>
      <p:pic>
        <p:nvPicPr>
          <p:cNvPr id="5134" name="Picture 14" descr="http://www.globalsecurity.org/military/systems/aircraft/images/f-14d_051023-n-5088t-002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2819400" cy="2047589"/>
          </a:xfrm>
          <a:prstGeom prst="rect">
            <a:avLst/>
          </a:prstGeom>
          <a:noFill/>
        </p:spPr>
      </p:pic>
      <p:pic>
        <p:nvPicPr>
          <p:cNvPr id="28" name="Silent Nigh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9144000" y="3810000"/>
            <a:ext cx="304800" cy="304800"/>
          </a:xfrm>
          <a:prstGeom prst="rect">
            <a:avLst/>
          </a:prstGeom>
        </p:spPr>
      </p:pic>
      <p:cxnSp>
        <p:nvCxnSpPr>
          <p:cNvPr id="29" name="Straight Connector 28"/>
          <p:cNvCxnSpPr/>
          <p:nvPr/>
        </p:nvCxnSpPr>
        <p:spPr>
          <a:xfrm rot="16200000" flipH="1">
            <a:off x="47042" y="-47041"/>
            <a:ext cx="988983" cy="1083066"/>
          </a:xfrm>
          <a:prstGeom prst="line">
            <a:avLst/>
          </a:prstGeom>
          <a:ln>
            <a:solidFill>
              <a:schemeClr val="accent1">
                <a:shade val="50000"/>
                <a:satMod val="103000"/>
                <a:alpha val="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/>
          <p:cNvGrpSpPr/>
          <p:nvPr/>
        </p:nvGrpSpPr>
        <p:grpSpPr>
          <a:xfrm>
            <a:off x="5867400" y="2209800"/>
            <a:ext cx="2838939" cy="1219198"/>
            <a:chOff x="5943600" y="2217312"/>
            <a:chExt cx="2838939" cy="1243229"/>
          </a:xfrm>
        </p:grpSpPr>
        <p:sp>
          <p:nvSpPr>
            <p:cNvPr id="33" name="Isosceles Triangle 32"/>
            <p:cNvSpPr/>
            <p:nvPr/>
          </p:nvSpPr>
          <p:spPr>
            <a:xfrm rot="2658235">
              <a:off x="7274080" y="2527785"/>
              <a:ext cx="1508459" cy="932756"/>
            </a:xfrm>
            <a:prstGeom prst="triangle">
              <a:avLst>
                <a:gd name="adj" fmla="val 77066"/>
              </a:avLst>
            </a:prstGeom>
            <a:solidFill>
              <a:schemeClr val="accent1">
                <a:alpha val="58000"/>
              </a:schemeClr>
            </a:solidFill>
            <a:effectLst>
              <a:outerShdw dist="2540000" dir="21540000"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Connector 35"/>
            <p:cNvCxnSpPr>
              <a:stCxn id="33" idx="2"/>
            </p:cNvCxnSpPr>
            <p:nvPr/>
          </p:nvCxnSpPr>
          <p:spPr>
            <a:xfrm rot="5400000" flipH="1">
              <a:off x="6269635" y="1891277"/>
              <a:ext cx="573427" cy="12254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378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w 1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81000"/>
            <a:ext cx="7851648" cy="2362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/>
              <a:t>World War 2</a:t>
            </a:r>
            <a:br>
              <a:rPr lang="en-US" sz="9600" dirty="0" smtClean="0"/>
            </a:br>
            <a:r>
              <a:rPr lang="en-US" sz="9600" dirty="0" smtClean="0"/>
              <a:t>German</a:t>
            </a:r>
            <a:endParaRPr lang="en-US" sz="9600" dirty="0"/>
          </a:p>
        </p:txBody>
      </p:sp>
      <p:sp>
        <p:nvSpPr>
          <p:cNvPr id="4" name="TextBox 3"/>
          <p:cNvSpPr txBox="1"/>
          <p:nvPr/>
        </p:nvSpPr>
        <p:spPr>
          <a:xfrm>
            <a:off x="1371600" y="1828800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   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243840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Americas planes had better speed and handling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The German air force(a.k.a foucke wulf ) had a lot more firepower  than  Americas planes 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Lockheed XP-58 Chain Lightning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3044" cy="685800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-533400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/>
              <a:t>World war 2 America</a:t>
            </a:r>
            <a:endParaRPr lang="en-US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Americas planes (such as this p-58 lightning)where high speed flying machines meant for war and fighting!!!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1">
      <a:dk1>
        <a:srgbClr val="00FF00"/>
      </a:dk1>
      <a:lt1>
        <a:srgbClr val="99FF33"/>
      </a:lt1>
      <a:dk2>
        <a:srgbClr val="E20000"/>
      </a:dk2>
      <a:lt2>
        <a:srgbClr val="54A838"/>
      </a:lt2>
      <a:accent1>
        <a:srgbClr val="FFF654"/>
      </a:accent1>
      <a:accent2>
        <a:srgbClr val="A9A100"/>
      </a:accent2>
      <a:accent3>
        <a:srgbClr val="7030A0"/>
      </a:accent3>
      <a:accent4>
        <a:srgbClr val="D86B1A"/>
      </a:accent4>
      <a:accent5>
        <a:srgbClr val="595959"/>
      </a:accent5>
      <a:accent6>
        <a:srgbClr val="7CCA62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</TotalTime>
  <Words>51</Words>
  <Application>Microsoft Office PowerPoint</Application>
  <PresentationFormat>On-screen Show (4:3)</PresentationFormat>
  <Paragraphs>8</Paragraphs>
  <Slides>3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Flow</vt:lpstr>
      <vt:lpstr>Slide 1</vt:lpstr>
      <vt:lpstr>World War 2 German</vt:lpstr>
      <vt:lpstr>World war 2 America</vt:lpstr>
    </vt:vector>
  </TitlesOfParts>
  <Company>Wichita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aschreck102096</dc:creator>
  <cp:lastModifiedBy>aschreck102096</cp:lastModifiedBy>
  <cp:revision>13</cp:revision>
  <dcterms:created xsi:type="dcterms:W3CDTF">2009-11-18T13:40:54Z</dcterms:created>
  <dcterms:modified xsi:type="dcterms:W3CDTF">2009-12-15T13:50:33Z</dcterms:modified>
</cp:coreProperties>
</file>